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6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3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8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5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3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5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3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9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A1F04-C2DC-4A1E-BB13-BA4A82CB6D9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B29BB-70A0-42A1-9155-8B1872DAE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4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CLEE\Desktop\1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04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CLEE\Desktop\2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05"/>
            <a:ext cx="9144000" cy="5110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04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CLEE\Desktop\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73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 descr="C:\Users\CLEE\Desktop\44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91403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4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CLEE\Desktop\5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194"/>
            <a:ext cx="9144001" cy="513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2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1" name="Picture 3" descr="C:\Users\CLEE\Desktop\66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93957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31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CLEE</dc:creator>
  <cp:lastModifiedBy>CLEE</cp:lastModifiedBy>
  <cp:revision>5</cp:revision>
  <dcterms:created xsi:type="dcterms:W3CDTF">2024-10-20T04:42:33Z</dcterms:created>
  <dcterms:modified xsi:type="dcterms:W3CDTF">2024-10-24T07:29:52Z</dcterms:modified>
</cp:coreProperties>
</file>